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7EA4CC7-83BE-4223-9279-2EFAB126F513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F29B666-E542-4F89-B897-5605A06475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Answer the following on your Do Now sheet when you are done with your test.</a:t>
            </a:r>
          </a:p>
          <a:p>
            <a:pPr lvl="1"/>
            <a:r>
              <a:rPr lang="en-US" dirty="0" smtClean="0"/>
              <a:t>Do you agree with the Supreme Court’s position that separating children based on color creates a feeling of “inferiority [lower worth]…that may affect their hearts and minds?” </a:t>
            </a:r>
          </a:p>
          <a:p>
            <a:pPr lvl="1"/>
            <a:r>
              <a:rPr lang="en-US" dirty="0" smtClean="0"/>
              <a:t>How might this feeling of inferiority affect children later in life? </a:t>
            </a:r>
          </a:p>
          <a:p>
            <a:r>
              <a:rPr lang="en-US" dirty="0" smtClean="0"/>
              <a:t>When you are done answering this question pick up the worksheet located on the podium by my desk. Remember to be quiet if students are still working.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65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305800" cy="4525963"/>
          </a:xfrm>
        </p:spPr>
        <p:txBody>
          <a:bodyPr>
            <a:noAutofit/>
          </a:bodyPr>
          <a:lstStyle/>
          <a:p>
            <a:r>
              <a:rPr lang="en-US" sz="1300" dirty="0" smtClean="0"/>
              <a:t>3 </a:t>
            </a:r>
            <a:r>
              <a:rPr lang="en-US" sz="1300" dirty="0"/>
              <a:t>years after the U.S. Supreme Court ruled unanimously in </a:t>
            </a:r>
            <a:r>
              <a:rPr lang="en-US" sz="1300" b="1" i="1" dirty="0"/>
              <a:t>Brown v. Board</a:t>
            </a:r>
            <a:r>
              <a:rPr lang="en-US" sz="1300" dirty="0"/>
              <a:t> </a:t>
            </a:r>
            <a:r>
              <a:rPr lang="en-US" sz="1300" b="1" i="1" dirty="0"/>
              <a:t>of </a:t>
            </a:r>
            <a:r>
              <a:rPr lang="en-US" sz="1300" b="1" i="1" dirty="0" smtClean="0"/>
              <a:t>Education</a:t>
            </a:r>
            <a:r>
              <a:rPr lang="en-US" sz="1300" b="1" i="1" dirty="0"/>
              <a:t> </a:t>
            </a:r>
            <a:r>
              <a:rPr lang="en-US" sz="1300" dirty="0" smtClean="0"/>
              <a:t>nine </a:t>
            </a:r>
            <a:r>
              <a:rPr lang="en-US" sz="1300" dirty="0"/>
              <a:t>African American </a:t>
            </a:r>
            <a:r>
              <a:rPr lang="en-US" sz="1300" dirty="0" smtClean="0"/>
              <a:t>students—including Melba </a:t>
            </a:r>
            <a:r>
              <a:rPr lang="en-US" sz="1300" dirty="0" err="1" smtClean="0"/>
              <a:t>Patillo</a:t>
            </a:r>
            <a:r>
              <a:rPr lang="en-US" sz="1300" dirty="0" smtClean="0"/>
              <a:t> Beal—attempted to </a:t>
            </a:r>
            <a:r>
              <a:rPr lang="en-US" sz="1300" dirty="0"/>
              <a:t>integrate Central High School in Little Rock, Arkansas. </a:t>
            </a:r>
            <a:endParaRPr lang="en-US" sz="1300" dirty="0" smtClean="0"/>
          </a:p>
          <a:p>
            <a:r>
              <a:rPr lang="en-US" sz="1300" dirty="0" smtClean="0"/>
              <a:t>The Little </a:t>
            </a:r>
            <a:r>
              <a:rPr lang="en-US" sz="1300" dirty="0"/>
              <a:t>Rock Nine, were recruited </a:t>
            </a:r>
            <a:r>
              <a:rPr lang="en-US" sz="1300" dirty="0" smtClean="0"/>
              <a:t>by the </a:t>
            </a:r>
            <a:r>
              <a:rPr lang="en-US" sz="1300" dirty="0"/>
              <a:t>Arkansas branch of the </a:t>
            </a:r>
            <a:r>
              <a:rPr lang="en-US" sz="1300" b="1" dirty="0"/>
              <a:t>National Association for the Advancement of Colored People</a:t>
            </a:r>
            <a:r>
              <a:rPr lang="en-US" sz="1300" dirty="0"/>
              <a:t> (NAACP). </a:t>
            </a:r>
          </a:p>
          <a:p>
            <a:endParaRPr lang="en-US" sz="1300" dirty="0" smtClean="0"/>
          </a:p>
          <a:p>
            <a:endParaRPr lang="en-US" sz="1300" dirty="0"/>
          </a:p>
          <a:p>
            <a:endParaRPr lang="en-US" sz="1300" dirty="0" smtClean="0"/>
          </a:p>
          <a:p>
            <a:endParaRPr lang="en-US" sz="1300" dirty="0"/>
          </a:p>
          <a:p>
            <a:endParaRPr lang="en-US" sz="1300" dirty="0" smtClean="0"/>
          </a:p>
          <a:p>
            <a:endParaRPr lang="en-US" sz="1300" dirty="0"/>
          </a:p>
          <a:p>
            <a:endParaRPr lang="en-US" sz="1300" dirty="0" smtClean="0"/>
          </a:p>
          <a:p>
            <a:endParaRPr lang="en-US" sz="1300" dirty="0"/>
          </a:p>
          <a:p>
            <a:endParaRPr lang="en-US" sz="1300" dirty="0" smtClean="0"/>
          </a:p>
          <a:p>
            <a:endParaRPr lang="en-US" sz="1300" dirty="0"/>
          </a:p>
          <a:p>
            <a:endParaRPr lang="en-US" sz="1300" dirty="0" smtClean="0"/>
          </a:p>
          <a:p>
            <a:endParaRPr lang="en-US" sz="1300" dirty="0" smtClean="0"/>
          </a:p>
          <a:p>
            <a:endParaRPr lang="en-US" sz="1300" dirty="0"/>
          </a:p>
          <a:p>
            <a:r>
              <a:rPr lang="en-US" sz="1300" dirty="0" smtClean="0"/>
              <a:t>September 4, </a:t>
            </a:r>
            <a:r>
              <a:rPr lang="en-US" sz="1300" dirty="0"/>
              <a:t>1957, the first day of school at Central High, a white mob gathered </a:t>
            </a:r>
            <a:r>
              <a:rPr lang="en-US" sz="1300" dirty="0" smtClean="0"/>
              <a:t>at the </a:t>
            </a:r>
            <a:r>
              <a:rPr lang="en-US" sz="1300" dirty="0"/>
              <a:t>school, and </a:t>
            </a:r>
            <a:r>
              <a:rPr lang="en-US" sz="1300" dirty="0" smtClean="0"/>
              <a:t>the Governor deployed </a:t>
            </a:r>
            <a:r>
              <a:rPr lang="en-US" sz="1300" dirty="0"/>
              <a:t>the Arkansas National Guard to prevent </a:t>
            </a:r>
            <a:r>
              <a:rPr lang="en-US" sz="1300" dirty="0" smtClean="0"/>
              <a:t>the </a:t>
            </a:r>
            <a:r>
              <a:rPr lang="en-US" sz="1300" dirty="0"/>
              <a:t>students from entering. </a:t>
            </a:r>
            <a:endParaRPr lang="en-US" sz="1300" dirty="0" smtClean="0"/>
          </a:p>
          <a:p>
            <a:r>
              <a:rPr lang="en-US" sz="1300" dirty="0" smtClean="0"/>
              <a:t>A team </a:t>
            </a:r>
            <a:r>
              <a:rPr lang="en-US" sz="1300" dirty="0"/>
              <a:t>of NAACP </a:t>
            </a:r>
            <a:r>
              <a:rPr lang="en-US" sz="1300" dirty="0" smtClean="0"/>
              <a:t>lawyers won </a:t>
            </a:r>
            <a:r>
              <a:rPr lang="en-US" sz="1300" dirty="0"/>
              <a:t>a federal district court </a:t>
            </a:r>
            <a:r>
              <a:rPr lang="en-US" sz="1300" dirty="0" smtClean="0"/>
              <a:t>ruling </a:t>
            </a:r>
            <a:r>
              <a:rPr lang="en-US" sz="1300" dirty="0"/>
              <a:t>to prevent the governor from blocking the students’ entry</a:t>
            </a:r>
            <a:r>
              <a:rPr lang="en-US" sz="1300" dirty="0" smtClean="0"/>
              <a:t>.</a:t>
            </a:r>
          </a:p>
          <a:p>
            <a:r>
              <a:rPr lang="en-US" sz="1300" dirty="0" smtClean="0"/>
              <a:t>With </a:t>
            </a:r>
            <a:r>
              <a:rPr lang="en-US" sz="1300" dirty="0"/>
              <a:t>the help of police escorts, the students </a:t>
            </a:r>
            <a:r>
              <a:rPr lang="en-US" sz="1300" dirty="0" smtClean="0"/>
              <a:t>entered </a:t>
            </a:r>
            <a:r>
              <a:rPr lang="en-US" sz="1300" dirty="0"/>
              <a:t>the school </a:t>
            </a:r>
            <a:r>
              <a:rPr lang="en-US" sz="1300" dirty="0" smtClean="0"/>
              <a:t>on September 23, </a:t>
            </a:r>
            <a:r>
              <a:rPr lang="en-US" sz="1300" dirty="0"/>
              <a:t>1957. Fearing </a:t>
            </a:r>
            <a:r>
              <a:rPr lang="en-US" sz="1300" dirty="0" smtClean="0"/>
              <a:t>mob </a:t>
            </a:r>
            <a:r>
              <a:rPr lang="en-US" sz="1300" dirty="0"/>
              <a:t>violence, however, the students were rushed home soon afterward.   </a:t>
            </a:r>
            <a:r>
              <a:rPr lang="en-US" sz="1400" dirty="0"/>
              <a:t>     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52600"/>
            <a:ext cx="455700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129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1"/>
            <a:ext cx="8229600" cy="2438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King’s telegram to President Eisenhower urged him to “take a strong forthright stand in the Little Rock situation.” </a:t>
            </a:r>
          </a:p>
          <a:p>
            <a:r>
              <a:rPr lang="en-US" dirty="0" smtClean="0"/>
              <a:t>King told the president that if the federal government did not take a stand it would “set the process of integration back fifty years. This is a great opportunity for you and the federal government to back up the longings and aspirations of millions of peoples of good will and make law and order a reality” (King, 1957). 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283" y="2971800"/>
            <a:ext cx="5123793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487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2859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At the end of the school year, Ernest Green became the first African American to graduate from Central High School. </a:t>
            </a:r>
          </a:p>
          <a:p>
            <a:r>
              <a:rPr lang="en-US" dirty="0" smtClean="0"/>
              <a:t>Before schools opened in 1958, </a:t>
            </a:r>
            <a:r>
              <a:rPr lang="en-US" dirty="0" err="1" smtClean="0"/>
              <a:t>Faubus</a:t>
            </a:r>
            <a:r>
              <a:rPr lang="en-US" dirty="0" smtClean="0"/>
              <a:t> closed all 4 of Little Rock’s public high schools rather than proceed with desegregation. </a:t>
            </a:r>
          </a:p>
          <a:p>
            <a:r>
              <a:rPr lang="en-US" dirty="0" smtClean="0"/>
              <a:t>In December 1959, the SC ruled that the school board must reopen the schools and resume the process of desegregating the city’s schools.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429000"/>
            <a:ext cx="4419600" cy="299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169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Hecklers follow Elizabeth </a:t>
            </a:r>
            <a:r>
              <a:rPr lang="en-US" dirty="0" err="1" smtClean="0"/>
              <a:t>Eckford</a:t>
            </a:r>
            <a:r>
              <a:rPr lang="en-US" dirty="0" smtClean="0"/>
              <a:t> as she walks in front of Central High.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63" y="2286000"/>
            <a:ext cx="3876675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164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Little Rock Nine being escorted to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2" name="Picture 4" descr="http://www.marquette.edu/littlerocknine/images/lr9_stude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7625452" cy="429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397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68</TotalTime>
  <Words>277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Do Now</vt:lpstr>
      <vt:lpstr>PowerPoint Presentation</vt:lpstr>
      <vt:lpstr>PowerPoint Presentation</vt:lpstr>
      <vt:lpstr>Results</vt:lpstr>
      <vt:lpstr>Hecklers follow Elizabeth Eckford as she walks in front of Central High. </vt:lpstr>
      <vt:lpstr>The Little Rock Nine being escorted to school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6</cp:revision>
  <dcterms:created xsi:type="dcterms:W3CDTF">2014-11-04T12:31:08Z</dcterms:created>
  <dcterms:modified xsi:type="dcterms:W3CDTF">2014-11-04T17:42:17Z</dcterms:modified>
</cp:coreProperties>
</file>